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3" autoAdjust="0"/>
  </p:normalViewPr>
  <p:slideViewPr>
    <p:cSldViewPr>
      <p:cViewPr varScale="1">
        <p:scale>
          <a:sx n="109" d="100"/>
          <a:sy n="109" d="100"/>
        </p:scale>
        <p:origin x="-17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8637-FD89-45D1-A209-5745F5F5E06A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8CF4-D363-4445-AEBF-3E35B3904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8CF4-D363-4445-AEBF-3E35B3904C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8CF4-D363-4445-AEBF-3E35B3904C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C2A2-C310-4242-A168-D68B94BBC0A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FC45-D115-413C-9A99-79333AE84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315224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Школа 2\Desktop\1600184202_2-p-osennii-fon-dlya-prezentatsii-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</a:rPr>
              <a:t>Мы вместе!!!</a:t>
            </a:r>
            <a:r>
              <a:rPr lang="ru-RU" sz="4400" b="1" dirty="0">
                <a:latin typeface="Monotype Corsiva" pitchFamily="66" charset="0"/>
              </a:rPr>
              <a:t> 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357950" y="146551"/>
            <a:ext cx="27860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Девиз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идем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вперед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не стоим на месте!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Только вперед и только все вместе!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Школа 2\Desktop\IMG_20200930_100244_BURST001_COVER.jpg"/>
          <p:cNvPicPr>
            <a:picLocks noChangeAspect="1" noChangeArrowheads="1"/>
          </p:cNvPicPr>
          <p:nvPr/>
        </p:nvPicPr>
        <p:blipFill>
          <a:blip r:embed="rId3" cstate="print"/>
          <a:srcRect l="13889" t="4630" r="13889" b="-926"/>
          <a:stretch>
            <a:fillRect/>
          </a:stretch>
        </p:blipFill>
        <p:spPr bwMode="auto">
          <a:xfrm>
            <a:off x="142844" y="142852"/>
            <a:ext cx="1714512" cy="17859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28794" y="890392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Электронная газета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№2 г. Суворова имени </a:t>
            </a: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Героя Российской Федерации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А. П.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Ефанова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71934" y="1718762"/>
            <a:ext cx="492922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день, дорогие читатели!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Сегодня мы предлагаем вашему    вниманию первый выпуск  нашей школьной  газеты «Мы вместе». Это новый проект,  который, искренне надеемся станет ещё одной традицией  школы. Хочется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верить, что совместными усилиями мы  сможем выпускать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интересную, информативную газету,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которая будет полезна как взрослым, так  и детям. Сразу же  хочется сказать, что мы готовы для любого диалога, примем к  сведению все ваши предложения , замечания. Верим, что вы будете нам подсказывать новые рубрики, будете пробовать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в качестве корреспондентов, поделитесь с нами своими творческими начинаниями. Наша газета будет выходить один раз в месяц. В ней будет  отражаться жизнь нашего школьного коллектива, на её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страницах  будем  рассказывать о наших выпускниках , о     достижениях учащихся, делиться полезной информацией.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Верим, что сообща мы сумеем сделать каждый номер ярким,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красочным, запоминающимся, каждый из вас будет её соавтором и редактором. Свои предложения  направляйте в   кабинет № 24.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В добрый путь, наша газета!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57224" y="1836750"/>
            <a:ext cx="30718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гениев сегодня спрос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вперед, учиться!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Ответить на любой вопрос,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 карьеру зацепиться.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знаниями своими ты,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Умей всегда распорядиться.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сбудутся твои мечты,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свету сможешь ты пробиться.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Пришел день первый сентября,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приглашает к новым знаниям.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ты не трать все время зря, 	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получай образование.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	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 Муромский.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571604" y="4214818"/>
            <a:ext cx="4572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9" descr="C:\Users\Школа 2\Desktop\kolokolchik-knig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6259">
            <a:off x="2488653" y="5203306"/>
            <a:ext cx="1809752" cy="1809752"/>
          </a:xfrm>
          <a:prstGeom prst="rect">
            <a:avLst/>
          </a:prstGeom>
          <a:noFill/>
        </p:spPr>
      </p:pic>
      <p:pic>
        <p:nvPicPr>
          <p:cNvPr id="15370" name="Picture 10" descr="C:\Users\Школа 2\Desktop\bell-clip-art-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42852"/>
            <a:ext cx="1447722" cy="1262561"/>
          </a:xfrm>
          <a:prstGeom prst="rect">
            <a:avLst/>
          </a:prstGeom>
          <a:noFill/>
        </p:spPr>
      </p:pic>
      <p:pic>
        <p:nvPicPr>
          <p:cNvPr id="33" name="Picture 10" descr="C:\Users\Школа 2\Desktop\bell-clip-art-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51593">
            <a:off x="7682258" y="973906"/>
            <a:ext cx="1447722" cy="1262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315224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Школа 2\Desktop\1600184202_2-p-osennii-fon-dlya-prezentatsii-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055" name="Picture 7" descr="C:\Users\Школа 2\Desktop\IMG_20200902_131706_BURST001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20"/>
            <a:ext cx="1643075" cy="115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374" y="94658"/>
            <a:ext cx="892978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Школьные новости!!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Волонтерский отряд приступил к работе!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 включился в работу в новом учебном году школьный волонтерский отряд    «Кто, если не мы?!». С 1 по 7 сентября 2020 года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школе  прошла    ежег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одная акция « Телефон доверия в каждом дневнике».2 сентября 2020 года волонтеры школы приняли участие в акции « Цветы памяти», посвященной окончанию Второй мировой войны. 3 сентября на территории школы прошла Всероссийская акция                «Капля жизни», в ходе которой члены волонтерского отряда почтили память погибших в Беслане и из ладошек полили растения из школьного фонтана.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2054" name="Picture 6" descr="C:\Users\Школа 2\Desktop\IMG_20200902_084816.jpg"/>
          <p:cNvPicPr>
            <a:picLocks noChangeAspect="1" noChangeArrowheads="1"/>
          </p:cNvPicPr>
          <p:nvPr/>
        </p:nvPicPr>
        <p:blipFill>
          <a:blip r:embed="rId5" cstate="print"/>
          <a:srcRect l="12098" r="20154" b="6443"/>
          <a:stretch>
            <a:fillRect/>
          </a:stretch>
        </p:blipFill>
        <p:spPr bwMode="auto">
          <a:xfrm>
            <a:off x="4286248" y="2214554"/>
            <a:ext cx="1643042" cy="170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Школа 2\Desktop\IMG_20200903_111936_BURST001_COVER.jpg"/>
          <p:cNvPicPr>
            <a:picLocks noChangeAspect="1" noChangeArrowheads="1"/>
          </p:cNvPicPr>
          <p:nvPr/>
        </p:nvPicPr>
        <p:blipFill>
          <a:blip r:embed="rId6" cstate="print"/>
          <a:srcRect t="7018" r="10527" b="19298"/>
          <a:stretch>
            <a:fillRect/>
          </a:stretch>
        </p:blipFill>
        <p:spPr bwMode="auto">
          <a:xfrm>
            <a:off x="1643042" y="2428868"/>
            <a:ext cx="24288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Школа 2\Desktop\IMG_20200903_1254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214554"/>
            <a:ext cx="2874155" cy="196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Школа 2\Desktop\IMG_20200901_100335_BURST001_COVER.jpg"/>
          <p:cNvPicPr>
            <a:picLocks noChangeAspect="1" noChangeArrowheads="1"/>
          </p:cNvPicPr>
          <p:nvPr/>
        </p:nvPicPr>
        <p:blipFill>
          <a:blip r:embed="rId8" cstate="print"/>
          <a:srcRect l="27050" t="1639" r="24997"/>
          <a:stretch>
            <a:fillRect/>
          </a:stretch>
        </p:blipFill>
        <p:spPr bwMode="auto">
          <a:xfrm>
            <a:off x="125426" y="2230340"/>
            <a:ext cx="1428760" cy="219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1533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Учащиеся 8-11 классов приняли участие во Всероссийском конкурсе сочинений 2020. Темы в этом  году были сложные, а срок подготовки – маленький. Но эти трудности не помешали нашим конкурсантам, а их     было 3, выступить достойно. Мы искренне поздравляем ученицу 8 «А» класса Сапронову Елену, которая в муниципальном этапе конкурса  среди возрастной категории 7-8 классы, заняла 1 место.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Лены была отправлена от нашего района в г. Тула, для участия в областном этапе. Ученица 11 класса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Светлана снова поразила членов районного жюри своим мастерством владения речью, искренностью, глубиной раскрытия темы. У Светы, 2 место, в возрастной категории 10-11класса.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Романовой Надежды, ученицы 9 «В» класса, отмечена за оригинальность сюжета и трепетное отношение к истории семьи.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Молодцы, девочки! Так держать! А подготовили наших конкурсанток учителя русского языка и литературы: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Киреева Е.А. и Сафронова Л.Н.. 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учебному году положено отличное!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315224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Школа 2\Desktop\1600184202_2-p-osennii-fon-dlya-prezentatsii-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57653"/>
            <a:ext cx="9001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Информация для размышления!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1.Школа дает знания  только тем, кто согласен их взять.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(Сотников)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2.Хорошие учителя создают хороших учеников.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(М. Островский)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Учитель работает над самой ответственной задачей – он формирует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( Калинин)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4.Нет оружия более острого, чем знание.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1996510"/>
            <a:ext cx="528638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досуге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о здоровье.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наука о чистоте?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Вспомни, какой русский полководец был очень слабым ребенком, но закалил себя при помощи бани?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Каких людей называют моржами?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использовать медицинскую маску два раза?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сколько часов нужно поменять маску?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Специально предназначенный препарат для обеззараживания - это?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Недостаток витаминов в организме?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какой стране в 2019 году произошла вспышка пневмонии?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надо делать, если вы обнаружили у себя симптомы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средство ИЗ 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повторно заразиться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надо делать, если кто-то из родных заболел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 ограниченных мер, которые направлены на недопущение массового распространения инфекционного заболевания?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5072066" y="2045524"/>
            <a:ext cx="364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Минутка для шутки!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3504" y="2571744"/>
            <a:ext cx="4000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Вовочка 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Мама, а меня исключили из школы.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За что, Вовочка!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Не знаю, наверное, под сокращение попал!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Доктор, у моего ребёнка косоглазие.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у него врождённое?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Нет, от списывания.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Папочка , а нам сегодня в школе прививку делали!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Молодец, доченька, ты же не плакала?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Нет, они меня не догнали.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Учительница объясняет детям деление. Написала на доске 2:2 и спрашивает: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кто знает, что это означает?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Вовочка: - Ничья!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3143240" y="4643446"/>
            <a:ext cx="4000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Улыбающееся лицо 67"/>
          <p:cNvSpPr/>
          <p:nvPr/>
        </p:nvSpPr>
        <p:spPr>
          <a:xfrm>
            <a:off x="8072462" y="3857628"/>
            <a:ext cx="642942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9" name="Улыбающееся лицо 68"/>
          <p:cNvSpPr/>
          <p:nvPr/>
        </p:nvSpPr>
        <p:spPr>
          <a:xfrm>
            <a:off x="8143900" y="2571744"/>
            <a:ext cx="642942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0" name="Улыбающееся лицо 69"/>
          <p:cNvSpPr/>
          <p:nvPr/>
        </p:nvSpPr>
        <p:spPr>
          <a:xfrm>
            <a:off x="8143900" y="6000768"/>
            <a:ext cx="642942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5929322" y="3500438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429388" y="3500438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000892" y="3500438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929322" y="435769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500826" y="435769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072330" y="435769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072330" y="542926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500826" y="542926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22" y="542926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315224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Школа 2\Desktop\1600184202_2-p-osennii-fon-dlya-prezentatsii-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1500166" y="-68719"/>
            <a:ext cx="64294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u="sng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Наша школьная жизнь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3495093"/>
            <a:ext cx="3000364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38" descr="C:\Users\Школа 2\Desktop\IMG_20200901_113948_BURST001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43116"/>
            <a:ext cx="3643338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24" name="Picture 40" descr="C:\Users\Школа 2\Desktop\IMG_20200901_112313_BURST003.jpg"/>
          <p:cNvPicPr>
            <a:picLocks noChangeAspect="1" noChangeArrowheads="1"/>
          </p:cNvPicPr>
          <p:nvPr/>
        </p:nvPicPr>
        <p:blipFill>
          <a:blip r:embed="rId5" cstate="print"/>
          <a:srcRect l="20389" b="-8739"/>
          <a:stretch>
            <a:fillRect/>
          </a:stretch>
        </p:blipFill>
        <p:spPr bwMode="auto">
          <a:xfrm>
            <a:off x="7000892" y="0"/>
            <a:ext cx="1884549" cy="193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25" name="Picture 41" descr="C:\Users\Школа 2\Desktop\DSC_0240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14818"/>
            <a:ext cx="171586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Школа 2\Desktop\IMG_20200912_091613_BURST001_COVER.jpg"/>
          <p:cNvPicPr>
            <a:picLocks noChangeAspect="1" noChangeArrowheads="1"/>
          </p:cNvPicPr>
          <p:nvPr/>
        </p:nvPicPr>
        <p:blipFill>
          <a:blip r:embed="rId7" cstate="print"/>
          <a:srcRect l="6818" t="18182" r="11364" b="15151"/>
          <a:stretch>
            <a:fillRect/>
          </a:stretch>
        </p:blipFill>
        <p:spPr bwMode="auto">
          <a:xfrm>
            <a:off x="3000364" y="4869666"/>
            <a:ext cx="3071834" cy="187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Школа 2\Desktop\фото-легенды спорта детя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171448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Школа 2\Desktop\фото- день Тулськой области.jpg"/>
          <p:cNvPicPr>
            <a:picLocks noChangeAspect="1" noChangeArrowheads="1"/>
          </p:cNvPicPr>
          <p:nvPr/>
        </p:nvPicPr>
        <p:blipFill>
          <a:blip r:embed="rId9" cstate="print"/>
          <a:srcRect l="16825" t="17256" r="8110" b="15444"/>
          <a:stretch>
            <a:fillRect/>
          </a:stretch>
        </p:blipFill>
        <p:spPr bwMode="auto">
          <a:xfrm>
            <a:off x="6572264" y="5214926"/>
            <a:ext cx="2443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Школа 2\Desktop\IMG_20200926_100656_BURST001_CO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221455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Школа 2\Desktop\IMG-20200924-WA0017.jpg"/>
          <p:cNvPicPr>
            <a:picLocks noChangeAspect="1" noChangeArrowheads="1"/>
          </p:cNvPicPr>
          <p:nvPr/>
        </p:nvPicPr>
        <p:blipFill>
          <a:blip r:embed="rId11" cstate="print"/>
          <a:srcRect t="8955"/>
          <a:stretch>
            <a:fillRect/>
          </a:stretch>
        </p:blipFill>
        <p:spPr bwMode="auto">
          <a:xfrm>
            <a:off x="3286116" y="642918"/>
            <a:ext cx="2822679" cy="14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Школа 2\Desktop\IMG_20200922_092523_BURST001_COV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5" y="3500438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Школа 2\Desktop\DSC_007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42852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Школа 2\Desktop\kolokolchik-knig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915149">
            <a:off x="1660002" y="5160472"/>
            <a:ext cx="1794678" cy="179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827</Words>
  <Application>Microsoft Office PowerPoint</Application>
  <PresentationFormat>Экран (4:3)</PresentationFormat>
  <Paragraphs>81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2</dc:creator>
  <cp:lastModifiedBy>Школа 2</cp:lastModifiedBy>
  <cp:revision>20</cp:revision>
  <dcterms:created xsi:type="dcterms:W3CDTF">2020-10-19T11:32:10Z</dcterms:created>
  <dcterms:modified xsi:type="dcterms:W3CDTF">2020-10-20T06:54:35Z</dcterms:modified>
</cp:coreProperties>
</file>